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6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6600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406E-61F3-42EE-B931-FE38DD2BEAB3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B9B9-8ED7-4A58-8351-B682F8C064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2831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406E-61F3-42EE-B931-FE38DD2BEAB3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B9B9-8ED7-4A58-8351-B682F8C064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3360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406E-61F3-42EE-B931-FE38DD2BEAB3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B9B9-8ED7-4A58-8351-B682F8C064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77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406E-61F3-42EE-B931-FE38DD2BEAB3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B9B9-8ED7-4A58-8351-B682F8C064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1549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406E-61F3-42EE-B931-FE38DD2BEAB3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B9B9-8ED7-4A58-8351-B682F8C064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015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406E-61F3-42EE-B931-FE38DD2BEAB3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B9B9-8ED7-4A58-8351-B682F8C064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884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406E-61F3-42EE-B931-FE38DD2BEAB3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B9B9-8ED7-4A58-8351-B682F8C064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019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406E-61F3-42EE-B931-FE38DD2BEAB3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B9B9-8ED7-4A58-8351-B682F8C064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764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406E-61F3-42EE-B931-FE38DD2BEAB3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B9B9-8ED7-4A58-8351-B682F8C064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852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406E-61F3-42EE-B931-FE38DD2BEAB3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B9B9-8ED7-4A58-8351-B682F8C064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8545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406E-61F3-42EE-B931-FE38DD2BEAB3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B9B9-8ED7-4A58-8351-B682F8C064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984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3406E-61F3-42EE-B931-FE38DD2BEAB3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7B9B9-8ED7-4A58-8351-B682F8C064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394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Paul%20Mauriat%20-%20Love%20Is%20Blue%20%20(audiopoisk.com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8111" y="500042"/>
            <a:ext cx="571504" cy="6000791"/>
          </a:xfrm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Учень року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290" y="214290"/>
            <a:ext cx="6786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err="1" smtClean="0">
                <a:solidFill>
                  <a:srgbClr val="FF0000"/>
                </a:solidFill>
              </a:rPr>
              <a:t>Великописарівська</a:t>
            </a:r>
            <a:r>
              <a:rPr lang="uk-UA" b="1" dirty="0" smtClean="0">
                <a:solidFill>
                  <a:srgbClr val="FF0000"/>
                </a:solidFill>
              </a:rPr>
              <a:t> спеціалізована школа </a:t>
            </a:r>
            <a:r>
              <a:rPr lang="en-US" b="1" dirty="0" smtClean="0">
                <a:solidFill>
                  <a:srgbClr val="FF0000"/>
                </a:solidFill>
              </a:rPr>
              <a:t>I-III</a:t>
            </a:r>
            <a:r>
              <a:rPr lang="uk-UA" b="1" dirty="0" smtClean="0">
                <a:solidFill>
                  <a:srgbClr val="FF0000"/>
                </a:solidFill>
              </a:rPr>
              <a:t> ступенів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</a:rPr>
              <a:t> імені Героя Радянського Союзу І. М. Середи </a:t>
            </a:r>
          </a:p>
          <a:p>
            <a:pPr algn="ctr"/>
            <a:r>
              <a:rPr lang="uk-UA" b="1" dirty="0" err="1" smtClean="0">
                <a:solidFill>
                  <a:srgbClr val="FF0000"/>
                </a:solidFill>
              </a:rPr>
              <a:t>Великописарівської</a:t>
            </a:r>
            <a:r>
              <a:rPr lang="uk-UA" b="1" dirty="0" smtClean="0">
                <a:solidFill>
                  <a:srgbClr val="FF0000"/>
                </a:solidFill>
              </a:rPr>
              <a:t> районної ради Сумської області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1142984"/>
            <a:ext cx="62145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Світ, у якому я живу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Рисунок 4" descr="IMG_46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2071678"/>
            <a:ext cx="3000396" cy="4315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8794" y="2428868"/>
            <a:ext cx="3429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err="1" smtClean="0">
                <a:solidFill>
                  <a:schemeClr val="accent2">
                    <a:lumMod val="50000"/>
                  </a:schemeClr>
                </a:solidFill>
              </a:rPr>
              <a:t>Чергінець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 Станіслав</a:t>
            </a:r>
          </a:p>
          <a:p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Учень 11-А класу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aul Mauriat - Love Is Blue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620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лдгщ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3643314"/>
            <a:ext cx="4306691" cy="2857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488" y="1071546"/>
            <a:ext cx="35004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ЦЕ-МІЙ СВІТ, 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І Я ЩАСЛИВИЙ, 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ЩО ВСЕ ЦЕ В НЬОМУ СПРАВДІ Є!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049" name="Рисунок 1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928934"/>
            <a:ext cx="1562112" cy="167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5" descr="JNLF0CAVHTBY3CANTG9HMCACG9BSMCA0O57V1CALQA21LCAMOEDR5CAGXLDIYCA704MVPCAM42DEKCAV28VXGCANWLM0CCA3T6RA0CALXU4JFCAMRMG6DCAOK447HCA74CQYGCAY9PN4VCAMMN4H1CAAFVAT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714356"/>
            <a:ext cx="1681146" cy="220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7" descr="21864369_img272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0"/>
            <a:ext cx="2643174" cy="245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8" descr="18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3643314"/>
            <a:ext cx="240833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0863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928670"/>
            <a:ext cx="5014890" cy="1143000"/>
          </a:xfrm>
        </p:spPr>
        <p:txBody>
          <a:bodyPr>
            <a:normAutofit fontScale="90000"/>
          </a:bodyPr>
          <a:lstStyle/>
          <a:p>
            <a:r>
              <a:rPr lang="uk-UA" sz="4800" b="1" i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Станіслав </a:t>
            </a:r>
            <a:r>
              <a:rPr lang="uk-UA" sz="4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tantia" pitchFamily="18" charset="0"/>
              </a:rPr>
              <a:t>–</a:t>
            </a:r>
            <a:br>
              <a:rPr lang="uk-UA" sz="4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tantia" pitchFamily="18" charset="0"/>
              </a:rPr>
            </a:br>
            <a:r>
              <a:rPr lang="uk-UA" sz="4800" b="1" i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uk-UA" sz="4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tantia" pitchFamily="18" charset="0"/>
              </a:rPr>
              <a:t>бути славним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0364" y="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Значення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імені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7422" y="2428868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Відомі люди з іменем Станіслав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 descr="bespodobniy_stas_mihayl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89736">
            <a:off x="214282" y="3143248"/>
            <a:ext cx="2071702" cy="2320306"/>
          </a:xfrm>
          <a:prstGeom prst="rect">
            <a:avLst/>
          </a:prstGeom>
        </p:spPr>
      </p:pic>
      <p:pic>
        <p:nvPicPr>
          <p:cNvPr id="6" name="Рисунок 5" descr="1355820652_3_guide-official.c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3000372"/>
            <a:ext cx="2286016" cy="22860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7158" y="5715016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Стас</a:t>
            </a:r>
            <a:r>
              <a:rPr lang="uk-UA" dirty="0" smtClean="0"/>
              <a:t> Михайлов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428992" y="5429264"/>
            <a:ext cx="1304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 smtClean="0"/>
              <a:t>Стас</a:t>
            </a:r>
            <a:r>
              <a:rPr lang="uk-UA" b="1" dirty="0" smtClean="0"/>
              <a:t>  </a:t>
            </a:r>
            <a:r>
              <a:rPr lang="uk-UA" b="1" dirty="0" err="1" smtClean="0"/>
              <a:t>Пьеха</a:t>
            </a:r>
            <a:endParaRPr lang="ru-RU" b="1" dirty="0"/>
          </a:p>
        </p:txBody>
      </p:sp>
      <p:pic>
        <p:nvPicPr>
          <p:cNvPr id="10242" name="Picture 2" descr="Станислав Бондаренко / Stanislav  Bondarenk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03131">
            <a:off x="6215074" y="3000372"/>
            <a:ext cx="1428750" cy="225742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715008" y="5429264"/>
            <a:ext cx="1410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Ст</a:t>
            </a:r>
            <a:r>
              <a:rPr lang="uk-UA" dirty="0" smtClean="0"/>
              <a:t>анісл</a:t>
            </a:r>
            <a:r>
              <a:rPr lang="uk-UA" b="1" dirty="0" smtClean="0"/>
              <a:t>ав </a:t>
            </a:r>
          </a:p>
          <a:p>
            <a:r>
              <a:rPr lang="uk-UA" b="1" dirty="0" smtClean="0"/>
              <a:t>Бондаренко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28327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6-tub-ua.yandex.net/i?id=599359242-30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1571612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4-tub-ua.yandex.net/i?id=268931812-48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142984"/>
            <a:ext cx="2251726" cy="171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5786" y="285728"/>
            <a:ext cx="8157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Хочу лікарем відомим стати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http://cs311320.vk.me/v311320887/9077/ex9iu_PQik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214422"/>
            <a:ext cx="2714644" cy="4166980"/>
          </a:xfrm>
          <a:prstGeom prst="rect">
            <a:avLst/>
          </a:prstGeom>
          <a:noFill/>
        </p:spPr>
      </p:pic>
      <p:pic>
        <p:nvPicPr>
          <p:cNvPr id="7" name="Picture 6" descr="http://im5-tub-ua.yandex.net/i?id=35425015-48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91892"/>
            <a:ext cx="428447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498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2581" y="284210"/>
            <a:ext cx="2915816" cy="21868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74995"/>
            <a:ext cx="4644007" cy="34830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6248" y="2786058"/>
            <a:ext cx="4644008" cy="34830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428604"/>
            <a:ext cx="3512445" cy="2634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14612" y="2643182"/>
            <a:ext cx="48366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chemeClr val="tx2">
                    <a:lumMod val="75000"/>
                  </a:schemeClr>
                </a:solidFill>
              </a:rPr>
              <a:t>Моя школа, мій клас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9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2000240"/>
            <a:ext cx="4669053" cy="35017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214282" y="285728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My Best Friends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080283" y="383977"/>
            <a:ext cx="3071810" cy="2303857"/>
          </a:xfrm>
          <a:prstGeom prst="rect">
            <a:avLst/>
          </a:prstGeom>
        </p:spPr>
      </p:pic>
      <p:pic>
        <p:nvPicPr>
          <p:cNvPr id="6" name="Рисунок 5" descr="IMG_33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3119435"/>
            <a:ext cx="2428892" cy="323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463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438" y="357166"/>
            <a:ext cx="4286280" cy="3214710"/>
          </a:xfrm>
          <a:prstGeom prst="rect">
            <a:avLst/>
          </a:prstGeom>
        </p:spPr>
      </p:pic>
      <p:pic>
        <p:nvPicPr>
          <p:cNvPr id="3" name="Рисунок 2" descr="IMG_21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4918" y="2379113"/>
            <a:ext cx="4719468" cy="42742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571480"/>
            <a:ext cx="4458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У конкурсах, олімпіадах люблю перемагати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423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10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071678"/>
            <a:ext cx="4214842" cy="3161132"/>
          </a:xfrm>
        </p:spPr>
      </p:pic>
      <p:pic>
        <p:nvPicPr>
          <p:cNvPr id="7" name="Рисунок 6" descr="IMG_26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143116"/>
            <a:ext cx="4286279" cy="321471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857356" y="500042"/>
            <a:ext cx="54280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Моя школа, мій клас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4-tub-ua.yandex.net/i?id=38403588-3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06324"/>
            <a:ext cx="3929090" cy="315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IMG_26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142984"/>
            <a:ext cx="3857652" cy="5143536"/>
          </a:xfrm>
          <a:prstGeom prst="rect">
            <a:avLst/>
          </a:prstGeom>
        </p:spPr>
      </p:pic>
      <p:pic>
        <p:nvPicPr>
          <p:cNvPr id="6" name="Picture 6" descr="http://im6-tub-ua.yandex.net/i?id=152970112-63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77680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file.mobilmusic.ru/27/eb/a7/7636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652" y="214290"/>
            <a:ext cx="4572032" cy="342902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928662" y="428604"/>
            <a:ext cx="71794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Англійську мову повинен знати кожен!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978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ld15.mycdn.me/getImage?photoId=457433291001&amp;photoType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714356"/>
            <a:ext cx="3786214" cy="477066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4286256"/>
            <a:ext cx="35569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Мама-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м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і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й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найкращий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 друг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30" name="Picture 6" descr="http://images.samogo.net/images/36069084_most_popular_flowers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3" y="783222"/>
            <a:ext cx="3786214" cy="3074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98</Words>
  <Application>Microsoft Office PowerPoint</Application>
  <PresentationFormat>Экран (4:3)</PresentationFormat>
  <Paragraphs>25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Учень року </vt:lpstr>
      <vt:lpstr>Станіслав –  бути славним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XTreme</cp:lastModifiedBy>
  <cp:revision>39</cp:revision>
  <dcterms:created xsi:type="dcterms:W3CDTF">2014-02-24T11:42:29Z</dcterms:created>
  <dcterms:modified xsi:type="dcterms:W3CDTF">2014-02-28T07:25:03Z</dcterms:modified>
</cp:coreProperties>
</file>